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5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3F202C6-48C9-4DB9-87F7-87B206E664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375A36A-1256-4E01-8714-E9231493C8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997489-D40E-4662-B10D-3552598F5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E4D-69A9-4105-A8D5-6B459F360C86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28E0FD1-9F3D-4ED9-89F4-292F48AFE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4873CFF-618F-4E16-83ED-1D96D0B0B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3042-9877-44EB-B4E5-3FAF309C4A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7108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999754-E955-42E1-BF56-BA9BD72D6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F1658CE-B5CC-4107-B41F-612850E11B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2380D5E-525F-4861-A406-3C8867219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E4D-69A9-4105-A8D5-6B459F360C86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1E9225F-E771-41DB-B9C2-345B54056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DBAFF3D-C0EB-457A-806A-6E1BDF4A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3042-9877-44EB-B4E5-3FAF309C4A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624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A75B767-E5BA-41F9-A0B1-402CC8D0DB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B313CEE-AA89-4F0A-89B1-CC7C47E776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DBA3DD5-AA35-4066-8541-E84E3EBA6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E4D-69A9-4105-A8D5-6B459F360C86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98F1840-273D-42B4-8FA8-47E9E6234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19784C0-9A4F-4338-A7AA-70BED5CD6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3042-9877-44EB-B4E5-3FAF309C4A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913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1533769-0137-4245-82CD-3BFB444A2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26EFE5D-071E-40A2-9062-8A172760E3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41203F8-E118-4A1B-8D70-AE80924FB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E4D-69A9-4105-A8D5-6B459F360C86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582637A-E0CF-422B-A9E5-83636ED17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322E9C7-DCFB-4CE9-BFA9-0C528BD4C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3042-9877-44EB-B4E5-3FAF309C4A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3917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6854686-3643-4D45-8D18-5C5414C4C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0DEB06C-2351-41B1-9E9A-A1DE63C95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103CBAB-B668-4E2D-A76C-D8D59069C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E4D-69A9-4105-A8D5-6B459F360C86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C7249C0-69E3-4851-B2AE-B4C83543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9983977-09A5-47AE-BC2A-450D792B0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3042-9877-44EB-B4E5-3FAF309C4A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305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A1A4E4-DFC2-413F-B4C2-3100D2356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2E6C48C-B409-4624-B8AA-D6A665E35E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258AAA5-A15F-4E79-913F-E79B1DE99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293D8CD-6CF7-4C0A-B883-D2E195DAF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E4D-69A9-4105-A8D5-6B459F360C86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0C2DADE-BFF5-4760-99AB-0F0FAFF1E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ADCB312-523C-40D7-B7DA-77D74DF32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3042-9877-44EB-B4E5-3FAF309C4A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9004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693652-538A-4E9D-9D76-53F8DB817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13A0DDE-D30C-456F-82B0-F6C59758F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588BA4A-9308-4EA9-947F-57E0075026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3BB87CF-FFAE-4DB0-9620-0BBB4C165E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225AD65-54C9-4FF0-BB96-87FAD760A4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926F0F9-7A79-4DE0-97B1-DAF62258B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E4D-69A9-4105-A8D5-6B459F360C86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7ECB66A-C7D4-4ED2-9F54-455985FB5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B7DE902-5A62-4996-98D2-A36D26165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3042-9877-44EB-B4E5-3FAF309C4A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9142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F6C713-91FE-40EB-8C01-732AAD624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2129B73-E08E-46C0-BF5C-5D8C73AD6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E4D-69A9-4105-A8D5-6B459F360C86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4004918-0B4C-4AA9-BCD6-ACD4037B6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E1639B0-E04C-4CC5-A02E-D06B0186E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3042-9877-44EB-B4E5-3FAF309C4A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2001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44B43B0-4671-4DA2-A43F-4BF7F247A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E4D-69A9-4105-A8D5-6B459F360C86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0BFF2A1-3346-4265-B523-579F2A508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46F999B-9216-4D39-9AF7-6E4829FAC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3042-9877-44EB-B4E5-3FAF309C4A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699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AD067B-CD90-4C4B-AE37-77A3CF8B3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A2AB8B4-EB8A-466A-92E2-E24575C6E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23A0973-1708-490E-A229-C53D8D2A5C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5EB6F70-FC55-448A-AB4E-AAC0084B1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E4D-69A9-4105-A8D5-6B459F360C86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BB4CCF3-0D96-49B9-8D13-522C27B29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6CF7155-27EA-4EC5-93A6-93711A027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3042-9877-44EB-B4E5-3FAF309C4A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493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3A2528-1018-4200-A002-EE8214038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0375667-42B6-4256-A606-E75B710EF6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4495F44-8ACE-41EE-A9C3-07F8B1CFDB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96D724E-C2F6-4DF6-9050-7113B5161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0E4D-69A9-4105-A8D5-6B459F360C86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D342D0E-050A-4B60-A906-D02C00E60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96CD54E-F490-4E9A-A1AD-EE25CD255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3042-9877-44EB-B4E5-3FAF309C4A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521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0165935-7C70-4E09-9233-7BD8EE2A7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94E37C2-B2F6-4541-92FB-AB2460A6BC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A2F7912-7BBE-4AC4-8F81-E6A1BCDA4B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40E4D-69A9-4105-A8D5-6B459F360C86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F536FA7-5F1F-4C5E-B68F-E036F30491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6FA1E67-2401-4B3D-94A0-95B9954C97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83042-9877-44EB-B4E5-3FAF309C4A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1456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6D3CBCB-D3EA-4D55-B206-E0B61D31E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286" y="677007"/>
            <a:ext cx="7426569" cy="58556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F06FC550-C2AB-46A5-A3DC-FFDE92326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5778" y="2453053"/>
            <a:ext cx="4185879" cy="30333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C476F6-12A7-4E12-99B0-88E768CFC963}"/>
              </a:ext>
            </a:extLst>
          </p:cNvPr>
          <p:cNvSpPr txBox="1"/>
          <p:nvPr/>
        </p:nvSpPr>
        <p:spPr>
          <a:xfrm>
            <a:off x="7689367" y="1978273"/>
            <a:ext cx="1079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All</a:t>
            </a:r>
            <a:r>
              <a:rPr lang="ko-KR" altLang="en-US" dirty="0"/>
              <a:t> </a:t>
            </a:r>
            <a:r>
              <a:rPr lang="en-US" altLang="ko-KR" dirty="0"/>
              <a:t>Layer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1807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7FA8954-37AD-4BA2-88B6-C1EE3B2AC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29" y="1151791"/>
            <a:ext cx="5743191" cy="4212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E26951-867F-4E6E-A0C6-FBD7119F50F4}"/>
              </a:ext>
            </a:extLst>
          </p:cNvPr>
          <p:cNvSpPr txBox="1"/>
          <p:nvPr/>
        </p:nvSpPr>
        <p:spPr>
          <a:xfrm>
            <a:off x="189529" y="633050"/>
            <a:ext cx="1188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Top</a:t>
            </a:r>
            <a:r>
              <a:rPr lang="ko-KR" altLang="en-US" dirty="0"/>
              <a:t> </a:t>
            </a:r>
            <a:r>
              <a:rPr lang="en-US" altLang="ko-KR" dirty="0"/>
              <a:t>Layer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4644DAB1-CC9D-4153-B26E-08AE93D400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9282" y="1151791"/>
            <a:ext cx="5750719" cy="4212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863B21C-439B-462E-9ED5-290F1BFD3352}"/>
              </a:ext>
            </a:extLst>
          </p:cNvPr>
          <p:cNvSpPr txBox="1"/>
          <p:nvPr/>
        </p:nvSpPr>
        <p:spPr>
          <a:xfrm>
            <a:off x="6239301" y="633050"/>
            <a:ext cx="1587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Bottom</a:t>
            </a:r>
            <a:r>
              <a:rPr lang="ko-KR" altLang="en-US" dirty="0"/>
              <a:t> </a:t>
            </a:r>
            <a:r>
              <a:rPr lang="en-US" altLang="ko-KR" dirty="0"/>
              <a:t>Layer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8035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와이드스크린</PresentationFormat>
  <Paragraphs>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</cp:revision>
  <dcterms:created xsi:type="dcterms:W3CDTF">2024-04-24T10:04:02Z</dcterms:created>
  <dcterms:modified xsi:type="dcterms:W3CDTF">2024-04-24T10:06:36Z</dcterms:modified>
</cp:coreProperties>
</file>